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79" r:id="rId12"/>
    <p:sldId id="266" r:id="rId13"/>
    <p:sldId id="278" r:id="rId14"/>
    <p:sldId id="280" r:id="rId15"/>
    <p:sldId id="267" r:id="rId16"/>
    <p:sldId id="281" r:id="rId17"/>
    <p:sldId id="268" r:id="rId18"/>
    <p:sldId id="282" r:id="rId19"/>
    <p:sldId id="277" r:id="rId20"/>
    <p:sldId id="276" r:id="rId21"/>
    <p:sldId id="269" r:id="rId22"/>
    <p:sldId id="283" r:id="rId23"/>
    <p:sldId id="284" r:id="rId24"/>
    <p:sldId id="270" r:id="rId25"/>
    <p:sldId id="272" r:id="rId26"/>
    <p:sldId id="285" r:id="rId27"/>
    <p:sldId id="273" r:id="rId28"/>
    <p:sldId id="274" r:id="rId29"/>
    <p:sldId id="286" r:id="rId30"/>
    <p:sldId id="27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5"/>
    <p:restoredTop sz="94677"/>
  </p:normalViewPr>
  <p:slideViewPr>
    <p:cSldViewPr snapToGrid="0" snapToObjects="1" showGuides="1">
      <p:cViewPr varScale="1">
        <p:scale>
          <a:sx n="185" d="100"/>
          <a:sy n="185" d="100"/>
        </p:scale>
        <p:origin x="208" y="9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D097-A035-344C-BF09-416CA83BC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9D58-F841-B741-8475-C720C3D83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74AA1-73F3-7748-BBFD-2434000E7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C8DD1-3EF5-2D44-ABB3-D61A36EE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78D86-8B23-4946-858C-059047CF5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10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EA3C1-BA83-D041-99F2-61DF0E88D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1D3FB-ABEB-D849-A5A5-3E14B9EF1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6AC1B-6604-344C-B924-39BA2C601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6D432-1C28-AC48-A39E-455B99B2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2185A-BA07-3544-A635-3763E847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711185-3001-3140-9F98-187E0FFAF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B06321-602B-E94F-9BBD-CB4191B23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BD72F-6FC4-284B-AB16-CF66496A2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07C7D-C935-5A4F-9FE5-7C36415A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1A202-A929-204C-A6E0-5180F9F53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35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26DEF-29A0-DF4D-9670-A88DD27B4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A2A87-6AA8-B54B-9CE5-3F905E997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3CB8F-3E4D-AF48-B28E-189F8C0D4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A7436-1B15-3C4A-BE2B-9256CC95F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3976B-2DB9-F94E-B336-A00FEC7F5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49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2DE95-EBD7-074C-AA41-AF9A2A84C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E9853-D98A-0546-BB64-DF9D5BBFD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FEC42-5800-A64C-90C4-5EBF42E33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98DE6-70BF-B343-93B2-7BE294338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C9649-013B-DF48-9630-A38ADB24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0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E895B-15A1-5D4D-8EC4-5BF07F76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78127-1C30-B247-BA0A-0BF402F98A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9E35-3DBF-A24D-8150-BA3672A72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6374C-E858-1242-A10C-974104BB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D5005-A991-6F43-B663-160B3720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14FF5-30E3-C94C-AB38-86112D0A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1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A3DB9-1CD3-5748-9D41-D8D2D3863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81163-868B-8A47-AB53-63F213226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B5AB4-7667-154C-AF7F-02EA6B205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A79018-0EC2-3C47-B8AA-A237B275B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4019E0-E678-9C43-8077-C0B136F57A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47EFCA-CD55-0944-8C76-C3D137D68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889A1A-71F6-BB4E-A96C-3EF596F05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80E4FE-CC72-A545-8D90-CE47050EC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51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9E21-CB9B-6A48-A7EE-BD054C6D4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1BAAF-D646-6C4C-BCF2-E0314F19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AF0E8-B423-D04F-A524-FB01A4BD6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C9C2F3-3749-9147-8AB1-451A2FA75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14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FEFCA0-7956-C347-AC84-6E7DBEA47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F12A-5060-0345-BD43-5A7E5CB5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D11B2-AB75-2C42-995F-113A829FF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98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C19D-6FD8-4D46-AF49-F56A633C7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61225-4C5A-9A48-A999-191CC77B5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49D0C-9EAE-DD4C-987D-A6953F957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16403-45D6-614E-A4EB-64A7F5EB4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CB597-93D0-6744-A537-C8D8529EE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3FC1A-2C72-E54C-A23C-8110554E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7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51307-473B-E142-84BC-76D05B0AE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9C0F3-7553-8A4D-A2FD-AD47FCF0EE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F148E-5CF0-724A-A6FD-998207E0C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55DA8-1A99-2D41-8D2E-A613386D4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AAB3B-6D54-4F46-8473-69BCCF6F8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0F444-8142-1F46-AB1C-E08578F0F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28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799D7F-4533-C94E-950C-20E88F4D3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F5E4A-ECA4-7547-96A4-E99306DAD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344C7-79B8-CD4D-8E87-C185903CB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8085E-E44F-B04E-BBD0-E91C267E0F2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DB098-5EC0-0E4A-8E54-BF2BB49B9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0CE15-F487-CC45-9AFD-82556CAC7A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B7DCB-E363-604C-9D34-BBDF57BC4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56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A9CA5F-96F5-CC4F-83CF-70BC0743D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314450"/>
            <a:ext cx="94107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86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90B68-52E3-F44B-9A89-663DD4689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839DB-023E-E84F-A65B-B724B79FF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3371" y="110341"/>
            <a:ext cx="8648700" cy="6747659"/>
          </a:xfrm>
        </p:spPr>
      </p:pic>
    </p:spTree>
    <p:extLst>
      <p:ext uri="{BB962C8B-B14F-4D97-AF65-F5344CB8AC3E}">
        <p14:creationId xmlns:p14="http://schemas.microsoft.com/office/powerpoint/2010/main" val="3771724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68B2-388B-5D40-8A16-EF65C0F2C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1ED045-2885-964B-BC00-AAE1EE960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117" y="51826"/>
            <a:ext cx="6734632" cy="6825865"/>
          </a:xfrm>
        </p:spPr>
      </p:pic>
    </p:spTree>
    <p:extLst>
      <p:ext uri="{BB962C8B-B14F-4D97-AF65-F5344CB8AC3E}">
        <p14:creationId xmlns:p14="http://schemas.microsoft.com/office/powerpoint/2010/main" val="3840455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1BDB03-2DA4-6046-AF3C-A81D304C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698" y="0"/>
            <a:ext cx="9912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22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02785-9D60-8C40-B7FE-30DABAB20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C3ACF0-2707-E143-8E12-5C62947B4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428" y="2239052"/>
            <a:ext cx="11512501" cy="2277947"/>
          </a:xfrm>
        </p:spPr>
      </p:pic>
    </p:spTree>
    <p:extLst>
      <p:ext uri="{BB962C8B-B14F-4D97-AF65-F5344CB8AC3E}">
        <p14:creationId xmlns:p14="http://schemas.microsoft.com/office/powerpoint/2010/main" val="2488081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1A488E-04CA-5349-B693-027BD474E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1435100"/>
            <a:ext cx="104140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60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266D2F-BEF3-8140-80E0-570FFEDB7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50" y="1905000"/>
            <a:ext cx="105791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22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C0568-203B-C248-A3F6-837D9790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7032A2-C1B5-1648-811D-0F4436B85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9423" y="725463"/>
            <a:ext cx="10469828" cy="5407073"/>
          </a:xfrm>
        </p:spPr>
      </p:pic>
    </p:spTree>
    <p:extLst>
      <p:ext uri="{BB962C8B-B14F-4D97-AF65-F5344CB8AC3E}">
        <p14:creationId xmlns:p14="http://schemas.microsoft.com/office/powerpoint/2010/main" val="278241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57D34C-03DE-6B43-A428-03C1323C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403350"/>
            <a:ext cx="104775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18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AADEE-F6CF-A84C-B06D-C54CFFBAB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2578BD-1541-B849-8E7B-03C12E1821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7757" y="51021"/>
            <a:ext cx="5783723" cy="6755957"/>
          </a:xfrm>
        </p:spPr>
      </p:pic>
    </p:spTree>
    <p:extLst>
      <p:ext uri="{BB962C8B-B14F-4D97-AF65-F5344CB8AC3E}">
        <p14:creationId xmlns:p14="http://schemas.microsoft.com/office/powerpoint/2010/main" val="732895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92A6C-F072-FC4E-BF06-47646A80E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Spread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A9BBC-D1B1-2F4E-9539-F63704D91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299" y="1408177"/>
            <a:ext cx="8124849" cy="505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46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258671-9626-8542-8FB2-BE7B300F0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7215" y="1253331"/>
            <a:ext cx="9268793" cy="4351338"/>
          </a:xfrm>
        </p:spPr>
      </p:pic>
    </p:spTree>
    <p:extLst>
      <p:ext uri="{BB962C8B-B14F-4D97-AF65-F5344CB8AC3E}">
        <p14:creationId xmlns:p14="http://schemas.microsoft.com/office/powerpoint/2010/main" val="30096061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88522-AD36-E944-8A61-4BC8CAF21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86BE2-0BD1-0444-A4CD-F3490CD54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4643" y="1464414"/>
            <a:ext cx="8466256" cy="50841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E50D81-2ACF-DD42-88F5-727811B7542E}"/>
              </a:ext>
            </a:extLst>
          </p:cNvPr>
          <p:cNvSpPr/>
          <p:nvPr/>
        </p:nvSpPr>
        <p:spPr>
          <a:xfrm>
            <a:off x="6459801" y="5137265"/>
            <a:ext cx="1471290" cy="773084"/>
          </a:xfrm>
          <a:prstGeom prst="rect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FBC40D-8F96-1040-9F21-A728435B7A27}"/>
              </a:ext>
            </a:extLst>
          </p:cNvPr>
          <p:cNvSpPr/>
          <p:nvPr/>
        </p:nvSpPr>
        <p:spPr>
          <a:xfrm>
            <a:off x="8041990" y="5137265"/>
            <a:ext cx="1471290" cy="773084"/>
          </a:xfrm>
          <a:prstGeom prst="rect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21F582-4746-6644-9550-45BE74129097}"/>
              </a:ext>
            </a:extLst>
          </p:cNvPr>
          <p:cNvSpPr txBox="1"/>
          <p:nvPr/>
        </p:nvSpPr>
        <p:spPr>
          <a:xfrm>
            <a:off x="9966961" y="4794263"/>
            <a:ext cx="20781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Important: not excluding or including the correct columns can mess up in a very confusing way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05B6D2F-C26C-F64B-8F4D-ABF7EB5172E8}"/>
              </a:ext>
            </a:extLst>
          </p:cNvPr>
          <p:cNvCxnSpPr/>
          <p:nvPr/>
        </p:nvCxnSpPr>
        <p:spPr>
          <a:xfrm flipH="1">
            <a:off x="9376756" y="5523807"/>
            <a:ext cx="59020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929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66E6AC-63F5-D744-BD53-78DE071CA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9384"/>
            <a:ext cx="8414442" cy="607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834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8442E-5FFC-3F4B-907F-B420C6C13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A6404E-E180-3E43-956E-B1274C9DE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000"/>
          <a:stretch/>
        </p:blipFill>
        <p:spPr>
          <a:xfrm>
            <a:off x="1936614" y="217482"/>
            <a:ext cx="7716150" cy="5759358"/>
          </a:xfrm>
        </p:spPr>
      </p:pic>
    </p:spTree>
    <p:extLst>
      <p:ext uri="{BB962C8B-B14F-4D97-AF65-F5344CB8AC3E}">
        <p14:creationId xmlns:p14="http://schemas.microsoft.com/office/powerpoint/2010/main" val="1731542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8442E-5FFC-3F4B-907F-B420C6C13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A6404E-E180-3E43-956E-B1274C9DE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000"/>
          <a:stretch/>
        </p:blipFill>
        <p:spPr>
          <a:xfrm>
            <a:off x="1757859" y="862902"/>
            <a:ext cx="7530520" cy="5620801"/>
          </a:xfrm>
        </p:spPr>
      </p:pic>
    </p:spTree>
    <p:extLst>
      <p:ext uri="{BB962C8B-B14F-4D97-AF65-F5344CB8AC3E}">
        <p14:creationId xmlns:p14="http://schemas.microsoft.com/office/powerpoint/2010/main" val="3569047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5EEB24-EEAE-5749-8D69-C9D8559F2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422400"/>
            <a:ext cx="106807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16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0F1BA9-D387-8F43-851B-04032884B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2368550"/>
            <a:ext cx="10591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804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4927B-52AC-CF47-BD4F-1A2E5DC5B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B26F49-7ABC-4843-BB3D-8C1399F7D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4591" y="169136"/>
            <a:ext cx="6782817" cy="6519727"/>
          </a:xfrm>
        </p:spPr>
      </p:pic>
    </p:spTree>
    <p:extLst>
      <p:ext uri="{BB962C8B-B14F-4D97-AF65-F5344CB8AC3E}">
        <p14:creationId xmlns:p14="http://schemas.microsoft.com/office/powerpoint/2010/main" val="2954739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7D9BAF-9FF7-8E41-944A-221C4DDA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482600"/>
            <a:ext cx="104902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081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6B1914-BE36-1E46-8A80-F3763CF91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50" y="2063750"/>
            <a:ext cx="105029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804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7E186-44CF-C845-89E1-A689E6F4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F19DDD-2590-8243-91BD-AF7E7A3AF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3496" y="107239"/>
            <a:ext cx="6003180" cy="6643521"/>
          </a:xfrm>
        </p:spPr>
      </p:pic>
    </p:spTree>
    <p:extLst>
      <p:ext uri="{BB962C8B-B14F-4D97-AF65-F5344CB8AC3E}">
        <p14:creationId xmlns:p14="http://schemas.microsoft.com/office/powerpoint/2010/main" val="1130443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F2A887-7E09-194D-BFBA-DCB0CEC86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556" y="0"/>
            <a:ext cx="7516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759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A08262-76AC-7249-84A7-2B9347807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2070100"/>
            <a:ext cx="105283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0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9A1C02-184B-2F4F-8F76-E595EC64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622550"/>
            <a:ext cx="103378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64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DFAB5-B310-AC4C-B6A3-23A2DAA3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5158A2-69AB-AD4C-977D-67ED8280A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823" y="1402538"/>
            <a:ext cx="10464800" cy="32004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C95D4A-21DF-DC4F-9DDE-7ACA71FF8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168" y="5179956"/>
            <a:ext cx="8236476" cy="4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74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F69798-E3F9-5748-A4E3-B9CC52678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857250"/>
            <a:ext cx="108839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41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1B85-1AA8-0947-AE12-3F7833FAC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CB6F37-B3E1-6648-A893-B781876A9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073" y="2133469"/>
            <a:ext cx="10515600" cy="2704370"/>
          </a:xfrm>
        </p:spPr>
      </p:pic>
    </p:spTree>
    <p:extLst>
      <p:ext uri="{BB962C8B-B14F-4D97-AF65-F5344CB8AC3E}">
        <p14:creationId xmlns:p14="http://schemas.microsoft.com/office/powerpoint/2010/main" val="1106864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B767A-239E-7748-AA82-9B7328D05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71F2EF-AE95-7A45-A91B-E6F75F268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264" y="1635561"/>
            <a:ext cx="10490200" cy="4140200"/>
          </a:xfrm>
        </p:spPr>
      </p:pic>
    </p:spTree>
    <p:extLst>
      <p:ext uri="{BB962C8B-B14F-4D97-AF65-F5344CB8AC3E}">
        <p14:creationId xmlns:p14="http://schemas.microsoft.com/office/powerpoint/2010/main" val="136884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FE17C-24AE-F344-B92C-AAFD59070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F2928C-17D3-7B4D-ACDE-43E3C6CB3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144" y="2528285"/>
            <a:ext cx="10490200" cy="2286000"/>
          </a:xfrm>
        </p:spPr>
      </p:pic>
    </p:spTree>
    <p:extLst>
      <p:ext uri="{BB962C8B-B14F-4D97-AF65-F5344CB8AC3E}">
        <p14:creationId xmlns:p14="http://schemas.microsoft.com/office/powerpoint/2010/main" val="76638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7388</TotalTime>
  <Words>19</Words>
  <Application>Microsoft Macintosh PowerPoint</Application>
  <PresentationFormat>Widescreen</PresentationFormat>
  <Paragraphs>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Spread</vt:lpstr>
      <vt:lpstr>Gather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Quinn Thomas</dc:creator>
  <cp:lastModifiedBy>Quinn Thomas</cp:lastModifiedBy>
  <cp:revision>13</cp:revision>
  <cp:lastPrinted>2019-02-14T18:15:56Z</cp:lastPrinted>
  <dcterms:created xsi:type="dcterms:W3CDTF">2019-01-31T15:03:38Z</dcterms:created>
  <dcterms:modified xsi:type="dcterms:W3CDTF">2019-02-14T18:41:55Z</dcterms:modified>
</cp:coreProperties>
</file>

<file path=docProps/thumbnail.jpeg>
</file>